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95C952D-78A4-41D8-A9B2-C50ED9286F35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9AD65-E2C8-42DA-A340-E442A479476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9AD65-E2C8-42DA-A340-E442A4794760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9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2DFC4-56D4-4F40-A48F-21C90C377266}" type="datetimeFigureOut">
              <a:rPr lang="en-US" smtClean="0"/>
              <a:t>3/13/2012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209D1-1223-4916-B97E-D19D12B7B72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3962400"/>
            <a:ext cx="25908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K.1.09  Use active comprehension strategies to derive meaning while reading and </a:t>
            </a:r>
            <a:r>
              <a:rPr lang="en-US" dirty="0" smtClean="0">
                <a:solidFill>
                  <a:schemeClr val="bg1"/>
                </a:solidFill>
              </a:rPr>
              <a:t>check </a:t>
            </a:r>
            <a:r>
              <a:rPr lang="en-US" dirty="0">
                <a:solidFill>
                  <a:schemeClr val="bg1"/>
                </a:solidFill>
              </a:rPr>
              <a:t>for understanding after reading.  </a:t>
            </a:r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447800" y="304800"/>
            <a:ext cx="640080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en-US" sz="8000" b="1" cap="none" spc="0" dirty="0" smtClean="0">
                <a:ln/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Seeing </a:t>
            </a:r>
            <a:r>
              <a:rPr lang="en-US" sz="8000" b="1" cap="none" spc="0" dirty="0" err="1" smtClean="0">
                <a:ln/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Leprecauns</a:t>
            </a:r>
            <a:r>
              <a:rPr lang="en-US" sz="8000" b="1" cap="none" spc="0" dirty="0" smtClean="0">
                <a:ln/>
                <a:solidFill>
                  <a:schemeClr val="bg1"/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!</a:t>
            </a:r>
            <a:endParaRPr lang="en-US" sz="8000" b="1" cap="none" spc="0" dirty="0">
              <a:ln/>
              <a:solidFill>
                <a:schemeClr val="bg1"/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6" name="Picture 5" descr="irish-leprechau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53200" y="4495800"/>
            <a:ext cx="1686127" cy="21478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Patrick’s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March 17</a:t>
            </a:r>
            <a:r>
              <a:rPr lang="en-US" baseline="30000" dirty="0" smtClean="0"/>
              <a:t>th</a:t>
            </a:r>
            <a:endParaRPr lang="en-US" dirty="0"/>
          </a:p>
          <a:p>
            <a:r>
              <a:rPr lang="en-US" dirty="0" smtClean="0"/>
              <a:t>This Saturday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  <p:pic>
        <p:nvPicPr>
          <p:cNvPr id="4" name="Picture 3" descr="calendar_clip_art_10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41001" y="2187500"/>
            <a:ext cx="2903955" cy="2871811"/>
          </a:xfrm>
          <a:prstGeom prst="rect">
            <a:avLst/>
          </a:prstGeom>
        </p:spPr>
      </p:pic>
      <p:pic>
        <p:nvPicPr>
          <p:cNvPr id="7" name="Picture 6" descr="irish-leprechau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3276600"/>
            <a:ext cx="762000" cy="9706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4549676"/>
            <a:ext cx="2514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K.1.09  Use active comprehension strategies to derive meaning while reading and check for understanding after reading.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rish-leprechaun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1905000"/>
            <a:ext cx="2295525" cy="29241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St. </a:t>
            </a:r>
            <a:r>
              <a:rPr lang="en-US" dirty="0" err="1" smtClean="0"/>
              <a:t>Patricks</a:t>
            </a:r>
            <a:r>
              <a:rPr lang="en-US" dirty="0" smtClean="0"/>
              <a:t> 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Ireland</a:t>
            </a:r>
          </a:p>
          <a:p>
            <a:r>
              <a:rPr lang="en-US" dirty="0" smtClean="0"/>
              <a:t>Wearing Green-Song “The Wearing of the Green”</a:t>
            </a:r>
          </a:p>
          <a:p>
            <a:endParaRPr lang="en-US" dirty="0"/>
          </a:p>
        </p:txBody>
      </p:sp>
      <p:pic>
        <p:nvPicPr>
          <p:cNvPr id="4" name="Picture 3" descr="world-map-vector-clipart-fac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2971800"/>
            <a:ext cx="5715000" cy="34956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600" y="3810000"/>
            <a:ext cx="198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K.1.09  Use active comprehension strategies to derive meaning while reading and check for understanding after reading.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Leprechans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Fairy Tale</a:t>
            </a:r>
          </a:p>
          <a:p>
            <a:r>
              <a:rPr lang="en-US" dirty="0" smtClean="0"/>
              <a:t>Naughty Elf Like Creature</a:t>
            </a:r>
            <a:endParaRPr lang="en-US" dirty="0"/>
          </a:p>
        </p:txBody>
      </p:sp>
      <p:pic>
        <p:nvPicPr>
          <p:cNvPr id="4" name="Picture 3" descr="CReeves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4800" y="3648075"/>
            <a:ext cx="2324199" cy="3209925"/>
          </a:xfrm>
          <a:prstGeom prst="rect">
            <a:avLst/>
          </a:prstGeom>
        </p:spPr>
      </p:pic>
      <p:pic>
        <p:nvPicPr>
          <p:cNvPr id="5" name="Picture 4" descr="pri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581400"/>
            <a:ext cx="3657600" cy="3115734"/>
          </a:xfrm>
          <a:prstGeom prst="rect">
            <a:avLst/>
          </a:prstGeom>
        </p:spPr>
      </p:pic>
      <p:pic>
        <p:nvPicPr>
          <p:cNvPr id="6" name="Picture 5" descr="irish-leprechaun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3933825"/>
            <a:ext cx="2295525" cy="29241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29400" y="304800"/>
            <a:ext cx="2057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K.1.09  Use active comprehension strategies to derive meaning while reading and check for understanding after reading.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3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Marched </a:t>
            </a:r>
          </a:p>
          <a:p>
            <a:endParaRPr lang="en-US" dirty="0" smtClean="0"/>
          </a:p>
          <a:p>
            <a:r>
              <a:rPr lang="en-US" dirty="0" smtClean="0"/>
              <a:t>Hid</a:t>
            </a:r>
          </a:p>
          <a:p>
            <a:endParaRPr lang="en-US" dirty="0" smtClean="0"/>
          </a:p>
          <a:p>
            <a:r>
              <a:rPr lang="en-US" dirty="0" smtClean="0"/>
              <a:t>Winked</a:t>
            </a:r>
          </a:p>
          <a:p>
            <a:endParaRPr lang="en-US" dirty="0" smtClean="0"/>
          </a:p>
          <a:p>
            <a:r>
              <a:rPr lang="en-US" dirty="0" smtClean="0"/>
              <a:t>Wish</a:t>
            </a:r>
            <a:endParaRPr lang="en-US" dirty="0"/>
          </a:p>
        </p:txBody>
      </p:sp>
      <p:pic>
        <p:nvPicPr>
          <p:cNvPr id="4" name="Picture 3" descr="A_Little_Boy_Hiding_In_A_Trash_Can_Royalty_Free_Clipart_Picture_090621-122727-6200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2286000"/>
            <a:ext cx="960000" cy="1500000"/>
          </a:xfrm>
          <a:prstGeom prst="rect">
            <a:avLst/>
          </a:prstGeom>
        </p:spPr>
      </p:pic>
      <p:pic>
        <p:nvPicPr>
          <p:cNvPr id="5" name="Picture 4" descr="9c1b76d6-a19b-4bc6-80b6-10ed73d2192d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895600" y="1295400"/>
            <a:ext cx="1752600" cy="2266293"/>
          </a:xfrm>
          <a:prstGeom prst="rect">
            <a:avLst/>
          </a:prstGeom>
        </p:spPr>
      </p:pic>
      <p:pic>
        <p:nvPicPr>
          <p:cNvPr id="6" name="Picture 5" descr="img_1272308097931_2020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209800" y="4800600"/>
            <a:ext cx="2057400" cy="1446415"/>
          </a:xfrm>
          <a:prstGeom prst="rect">
            <a:avLst/>
          </a:prstGeom>
        </p:spPr>
      </p:pic>
      <p:pic>
        <p:nvPicPr>
          <p:cNvPr id="7" name="Picture 6" descr="1051898-Royalty-Free-Vector-Clip-Art-Illustration-Of-A-St-Paddys-Day-Leprechaun-Winking-And-Smiling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10200" y="1981200"/>
            <a:ext cx="2616200" cy="37256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0" y="0"/>
            <a:ext cx="24384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K.1.09  Use active comprehension strategies to derive meaning while reading and check for understanding after reading.  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123</Words>
  <Application>Microsoft Office PowerPoint</Application>
  <PresentationFormat>On-screen Show (4:3)</PresentationFormat>
  <Paragraphs>25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St. Patrick’s Day</vt:lpstr>
      <vt:lpstr>St. Patricks Day</vt:lpstr>
      <vt:lpstr>Leprechans</vt:lpstr>
      <vt:lpstr>Vocabulary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Seeing Leprechans!</dc:title>
  <dc:creator>Jessica Forgety</dc:creator>
  <cp:lastModifiedBy>Jessica Forgety</cp:lastModifiedBy>
  <cp:revision>7</cp:revision>
  <dcterms:created xsi:type="dcterms:W3CDTF">2012-03-14T01:41:52Z</dcterms:created>
  <dcterms:modified xsi:type="dcterms:W3CDTF">2012-03-14T02:34:43Z</dcterms:modified>
</cp:coreProperties>
</file>